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13D761-FC40-4A83-BCA0-26832B90B1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2A6D02F-BD43-41DD-838A-F4067DAA31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AD14799-7C31-4B9D-AC0F-A98527F65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170D8-98A6-4CB2-BBB3-C7D3844F61BF}" type="datetimeFigureOut">
              <a:rPr lang="de-DE" smtClean="0"/>
              <a:t>25.05.2020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220556F-21D5-4221-9EBE-1CD861A81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6CE3B04-6F06-4B77-BD4C-AB4068F9C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B5193-8BF7-4AF0-A87E-947F2F8905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1239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D6D5E3-5DCD-4FDE-A601-AE2921D78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AC22DDE-5E98-4FCA-89AD-9C07BB8B41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A47A27A-4896-41D0-9560-A18C8F030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170D8-98A6-4CB2-BBB3-C7D3844F61BF}" type="datetimeFigureOut">
              <a:rPr lang="de-DE" smtClean="0"/>
              <a:t>25.05.2020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6F24C83-D558-4F15-82BC-C417CDCFC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65A5B8F-50C9-4FD9-894B-4006874D0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B5193-8BF7-4AF0-A87E-947F2F8905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182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9BC7C615-CEFE-4210-B570-8A1FB38668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4C4B61A-F6AB-43D4-9E90-30B9ABC656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07F5B48-8583-4EA8-9C51-8DBE39171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170D8-98A6-4CB2-BBB3-C7D3844F61BF}" type="datetimeFigureOut">
              <a:rPr lang="de-DE" smtClean="0"/>
              <a:t>25.05.2020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AB373EB-A008-4C46-8CD4-0A5AEBDEA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7AE58E8-92CE-4168-A5A4-0F2A82DE6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B5193-8BF7-4AF0-A87E-947F2F8905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3153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124FD3-F035-46D3-8AF6-4626FE8C1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FE6969C-CE20-4472-8E92-31AFDB8E2D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034FD50-CBBF-4618-BAB8-F00D82361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170D8-98A6-4CB2-BBB3-C7D3844F61BF}" type="datetimeFigureOut">
              <a:rPr lang="de-DE" smtClean="0"/>
              <a:t>25.05.2020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12BAFDB-505E-417D-BAFD-7BA2FDF63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9B4A0DC-8344-4C27-84A1-449FD44CA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B5193-8BF7-4AF0-A87E-947F2F8905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3842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8C9E91-7F13-4937-A84E-DA24F531D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9896F3B-AB80-4FD7-8328-9B38396FFF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908AD5F-1CBB-4A85-97EA-957E60ABC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170D8-98A6-4CB2-BBB3-C7D3844F61BF}" type="datetimeFigureOut">
              <a:rPr lang="de-DE" smtClean="0"/>
              <a:t>25.05.2020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AEA5C0B-D6CB-42B2-8EB4-29B82F777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16CC36-1C12-4BA2-A374-0ED451D37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B5193-8BF7-4AF0-A87E-947F2F8905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2807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22441D-EEF4-4C21-B678-1AF593DF7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629FD67-1E77-4BBA-8817-EF5A296915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9795941-84C0-4BC2-847B-6E0FB76365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B1268C0-DD9E-43AE-8E3E-79AA3D5C1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170D8-98A6-4CB2-BBB3-C7D3844F61BF}" type="datetimeFigureOut">
              <a:rPr lang="de-DE" smtClean="0"/>
              <a:t>25.05.2020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9379C32-915E-4DE2-992F-9F2BF12F7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60C187F-7C21-4E73-92E8-6C7C6FACD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B5193-8BF7-4AF0-A87E-947F2F8905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3406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2976B1-2B56-4ED0-94EF-879D075DEB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CE195CC-09E4-4995-80F3-4E57DCDD06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1FF78B0-1557-41DE-80BF-69E9680C4F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36FC9C1-5065-4A73-B811-2D00E29C37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376C467-97D5-46D1-9702-309A9732AE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EA775BB8-0F7C-4F98-A98D-7B8A2FB35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170D8-98A6-4CB2-BBB3-C7D3844F61BF}" type="datetimeFigureOut">
              <a:rPr lang="de-DE" smtClean="0"/>
              <a:t>25.05.2020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2DC1F695-C020-4564-83DE-23541A30D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E12465B3-468A-4990-820D-EC39C2F21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B5193-8BF7-4AF0-A87E-947F2F8905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4335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F4119A-FCBE-44DD-88EE-A9D4411BF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556CEFE-DCDC-47B9-9196-3BBD8B0B5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170D8-98A6-4CB2-BBB3-C7D3844F61BF}" type="datetimeFigureOut">
              <a:rPr lang="de-DE" smtClean="0"/>
              <a:t>25.05.2020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746C747-6B97-4009-B406-B2852FD15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0D708E6-A772-4E87-A394-7C4359D9B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B5193-8BF7-4AF0-A87E-947F2F8905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6688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6D7312E-2C97-4B7D-8677-529131219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170D8-98A6-4CB2-BBB3-C7D3844F61BF}" type="datetimeFigureOut">
              <a:rPr lang="de-DE" smtClean="0"/>
              <a:t>25.05.2020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79F4DF7-DBDF-42EC-A5DC-57875A0A6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45E9F58-F8BA-4B4C-B664-B42FDD771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B5193-8BF7-4AF0-A87E-947F2F8905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7826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E54C94-57DF-4CB4-A422-2820BB05C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4867A78-65DD-4ECD-82CD-48246F8F3A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60257DA-720F-4562-88E5-3DC1D63A86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B4ED054-20A2-4D73-BB64-688F0CE04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170D8-98A6-4CB2-BBB3-C7D3844F61BF}" type="datetimeFigureOut">
              <a:rPr lang="de-DE" smtClean="0"/>
              <a:t>25.05.2020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D545F52-F80A-4F01-9F4D-BB9F03141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C347D1A-E6C1-4988-A4CC-BC2F798B8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B5193-8BF7-4AF0-A87E-947F2F8905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0710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CA40D3-C274-4C34-8C1D-180DCC1D6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45B2C7B4-2084-410F-A5CC-903BACF7CA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70282E5-FC95-463A-91EC-E459817E35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B8147D5-8DB1-4D7B-9886-78DD62FBC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170D8-98A6-4CB2-BBB3-C7D3844F61BF}" type="datetimeFigureOut">
              <a:rPr lang="de-DE" smtClean="0"/>
              <a:t>25.05.2020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78A87C3-0D68-46A6-ABC9-FB6EC29A0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1E8D9B9-5F7E-4715-BFA0-30C554FC2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B5193-8BF7-4AF0-A87E-947F2F8905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298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0765D14B-6985-4DE2-9AD5-89281A602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9888BB2-7A4B-4DAF-8B3C-D9FF2332AD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7AD871D-D3E1-43E8-A787-0F5408B959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E170D8-98A6-4CB2-BBB3-C7D3844F61BF}" type="datetimeFigureOut">
              <a:rPr lang="de-DE" smtClean="0"/>
              <a:t>25.05.2020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7FB7091-419C-4E29-B17A-D4AB1690F7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5CDA242-32B6-4ED9-8229-0C4EDF0074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9B5193-8BF7-4AF0-A87E-947F2F8905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5733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 descr="Ein Bild, das Gras, sitzend, Tisch, Mann enthält.&#10;&#10;Automatisch generierte Beschreibung">
            <a:extLst>
              <a:ext uri="{FF2B5EF4-FFF2-40B4-BE49-F238E27FC236}">
                <a16:creationId xmlns:a16="http://schemas.microsoft.com/office/drawing/2014/main" id="{9FC40A5A-A7A3-40C3-B3DE-E5A005D0935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4" r="1" b="1"/>
          <a:stretch/>
        </p:blipFill>
        <p:spPr>
          <a:xfrm>
            <a:off x="-1" y="1"/>
            <a:ext cx="12192000" cy="613226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7309214B-9B60-4A94-88B5-44CB8D2632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004"/>
          <a:stretch>
            <a:fillRect/>
          </a:stretch>
        </p:blipFill>
        <p:spPr>
          <a:xfrm>
            <a:off x="0" y="1783365"/>
            <a:ext cx="12192000" cy="5074635"/>
          </a:xfrm>
          <a:custGeom>
            <a:avLst/>
            <a:gdLst>
              <a:gd name="connsiteX0" fmla="*/ 0 w 12192000"/>
              <a:gd name="connsiteY0" fmla="*/ 0 h 5074635"/>
              <a:gd name="connsiteX1" fmla="*/ 12192000 w 12192000"/>
              <a:gd name="connsiteY1" fmla="*/ 0 h 5074635"/>
              <a:gd name="connsiteX2" fmla="*/ 12192000 w 12192000"/>
              <a:gd name="connsiteY2" fmla="*/ 5074635 h 5074635"/>
              <a:gd name="connsiteX3" fmla="*/ 0 w 12192000"/>
              <a:gd name="connsiteY3" fmla="*/ 5074635 h 5074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5074635">
                <a:moveTo>
                  <a:pt x="0" y="0"/>
                </a:moveTo>
                <a:lnTo>
                  <a:pt x="12192000" y="0"/>
                </a:lnTo>
                <a:lnTo>
                  <a:pt x="12192000" y="5074635"/>
                </a:lnTo>
                <a:lnTo>
                  <a:pt x="0" y="5074635"/>
                </a:lnTo>
                <a:close/>
              </a:path>
            </a:pathLst>
          </a:custGeom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98CDC149-DFDC-4E3A-ABCC-4AAE536A33AE}"/>
              </a:ext>
            </a:extLst>
          </p:cNvPr>
          <p:cNvSpPr/>
          <p:nvPr/>
        </p:nvSpPr>
        <p:spPr>
          <a:xfrm>
            <a:off x="3061130" y="5934670"/>
            <a:ext cx="60697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„Restart 20.06.2020“</a:t>
            </a:r>
            <a:endParaRPr lang="de-DE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012869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Breitbild</PresentationFormat>
  <Paragraphs>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Sandra Gurschler</dc:creator>
  <cp:lastModifiedBy>Sandra Gurschler</cp:lastModifiedBy>
  <cp:revision>2</cp:revision>
  <dcterms:created xsi:type="dcterms:W3CDTF">2020-05-25T06:29:10Z</dcterms:created>
  <dcterms:modified xsi:type="dcterms:W3CDTF">2020-05-25T06:39:34Z</dcterms:modified>
</cp:coreProperties>
</file>